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9" autoAdjust="0"/>
    <p:restoredTop sz="82524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2020/6/22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皆さん、お忙しいところお時間をいただき、ありがとうございます。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それでは私伊藤から、主にテスト自動化を推進・改善するためのヒントとして、「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Everything from scratch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」、すべてをイチから立ち上げた、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の活動とそのポイントについてお話させていただきます。</a:t>
            </a: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ちなみにこの資料、本来であれば２週間後に開催される予定だった、世界最大のアジャイルのグローバルカンファレンス「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Agile2020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」の登壇資料として作成したものです。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そのカンファレンスの雰囲気を味わっていただきたい＋今回英語圏の参加者もいらっしゃることから、資料は英語、発表は日英同時通訳でお送りいたします。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dirty="0">
                <a:latin typeface="+mn-ea"/>
                <a:ea typeface="+mn-ea"/>
              </a:rPr>
              <a:t>18:00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それでは最初に、皆さんに質問です。</a:t>
            </a:r>
            <a:endParaRPr kumimoji="1" lang="en-US" altLang="ja-JP" dirty="0"/>
          </a:p>
          <a:p>
            <a:r>
              <a:rPr kumimoji="1" lang="ja-JP" altLang="en-US"/>
              <a:t>主にテストに関する活動で、このような課題・トラブルを経験をされたこと、ありますでしょうか？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23:00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24:00 - 29:00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特に、私が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SET</a:t>
            </a:r>
            <a:r>
              <a:rPr kumimoji="1" lang="ja-JP" altLang="en-US"/>
              <a:t>第一号として入社した際に遭遇したものがこちらです。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40:00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41:00 - 46:00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改善などの新しいことをする場合、多かれ少なかれ、このような問題にぶち当たるものです。</a:t>
            </a:r>
            <a:endParaRPr kumimoji="1" lang="en-US" altLang="ja-JP" dirty="0"/>
          </a:p>
          <a:p>
            <a:r>
              <a:rPr kumimoji="1" lang="ja-JP" altLang="en-US"/>
              <a:t>一方でこれらは、「適切な」アプローチ・方法で克服することが可能です。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Immutable Infrastructure</a:t>
            </a:r>
            <a:r>
              <a:rPr kumimoji="1" lang="ja-JP" altLang="en-US"/>
              <a:t>のテスト版です。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私のこのセッションのゴールを、</a:t>
            </a:r>
            <a:r>
              <a:rPr kumimoji="1" lang="en-US" altLang="ja-JP" dirty="0"/>
              <a:t>Cucumber</a:t>
            </a:r>
            <a:r>
              <a:rPr kumimoji="1" lang="ja-JP" altLang="en-US"/>
              <a:t>などで使われている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の書式でまとめてみました。</a:t>
            </a:r>
            <a:endParaRPr kumimoji="1" lang="en-US" altLang="ja-JP" dirty="0"/>
          </a:p>
          <a:p>
            <a:r>
              <a:rPr kumimoji="1" lang="en-US" altLang="ja-JP" dirty="0"/>
              <a:t>Discussion</a:t>
            </a:r>
            <a:r>
              <a:rPr kumimoji="1" lang="ja-JP" altLang="en-US"/>
              <a:t>→当初はイベント会場での議論を想定していましたが、今回はリモート</a:t>
            </a:r>
            <a:r>
              <a:rPr kumimoji="1" lang="en-US" altLang="ja-JP" dirty="0"/>
              <a:t>…</a:t>
            </a:r>
            <a:r>
              <a:rPr kumimoji="1" lang="ja-JP" altLang="en-US"/>
              <a:t>なので、</a:t>
            </a:r>
            <a:r>
              <a:rPr kumimoji="1" lang="en-US" altLang="ja-JP" dirty="0"/>
              <a:t>Zoom</a:t>
            </a:r>
            <a:r>
              <a:rPr kumimoji="1" lang="ja-JP" altLang="en-US"/>
              <a:t>と</a:t>
            </a:r>
            <a:r>
              <a:rPr kumimoji="1" lang="en-US" altLang="ja-JP" dirty="0"/>
              <a:t>Twitter</a:t>
            </a:r>
            <a:r>
              <a:rPr kumimoji="1" lang="ja-JP" altLang="en-US"/>
              <a:t>を活用しましょう。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ちなみに、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の書式にした意図は、これを「実行可能」にしましょう、ということです。ぜひ、これらを実行可能にしましょう！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7:00 - 12:00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もともとイベント会場でみんなでワイワイする前提で、このディスカッションタイムを設定しています。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Zoom</a:t>
            </a:r>
            <a:r>
              <a:rPr kumimoji="1" lang="ja-JP" altLang="en-US"/>
              <a:t>のチャットを使いましょう。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皆さんの会社・組織・チームで、テスト自動化を「阻む」ものには、何がありますか？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あとで</a:t>
            </a:r>
            <a:r>
              <a:rPr kumimoji="1" lang="en-US" altLang="ja-JP" dirty="0"/>
              <a:t>Blog</a:t>
            </a:r>
            <a:r>
              <a:rPr kumimoji="1" lang="ja-JP" altLang="en-US"/>
              <a:t>に一つ一つ回答させてください。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2020年6月22日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2020年6月22日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1" y="2819131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3177430" y="2819132"/>
            <a:ext cx="5354741" cy="3276368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3"/>
              </a:rPr>
              <a:t>“How Google Tests Software”</a:t>
            </a:r>
            <a:endParaRPr lang="en" altLang="ja-JP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/>
            <a:endParaRPr lang="en" altLang="ja-JP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James A. Whittaker, Jason Arbon, and Jeff Carollo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Addison-Wesley Professional (2012)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539826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0" y="4705622"/>
            <a:ext cx="4616245" cy="180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“Sprint: How to Solve Big Problems</a:t>
            </a:r>
          </a:p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and Test New Ideas in Just Five Days”</a:t>
            </a:r>
            <a:endParaRPr lang="en" altLang="ja-JP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endParaRPr lang="en" altLang="ja-JP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Jake Knapp, John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Zeratsky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, and Braden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Kowitz</a:t>
            </a:r>
            <a:endParaRPr lang="en" altLang="ja-JP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Simon &amp; Schuster (2016)</a:t>
            </a: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9781501121777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5725</TotalTime>
  <Words>1696</Words>
  <Application>Microsoft Macintosh PowerPoint</Application>
  <PresentationFormat>画面に合わせる (4:3)</PresentationFormat>
  <Paragraphs>431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9155</cp:revision>
  <cp:lastPrinted>2019-12-11T06:41:24Z</cp:lastPrinted>
  <dcterms:created xsi:type="dcterms:W3CDTF">2016-11-21T06:16:44Z</dcterms:created>
  <dcterms:modified xsi:type="dcterms:W3CDTF">2020-06-22T01:33:22Z</dcterms:modified>
</cp:coreProperties>
</file>